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Rachel Williams" initials="RW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4" autoAdjust="0"/>
    <p:restoredTop sz="96005" autoAdjust="0"/>
  </p:normalViewPr>
  <p:slideViewPr>
    <p:cSldViewPr snapToGrid="0" showGuides="1">
      <p:cViewPr varScale="1">
        <p:scale>
          <a:sx n="87" d="100"/>
          <a:sy n="87" d="100"/>
        </p:scale>
        <p:origin x="114" y="51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0.28999999999999998</c:v>
                </c:pt>
                <c:pt idx="1">
                  <c:v>0.41</c:v>
                </c:pt>
                <c:pt idx="2">
                  <c:v>0.31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0.62</c:v>
                </c:pt>
                <c:pt idx="1">
                  <c:v>0.24</c:v>
                </c:pt>
                <c:pt idx="2">
                  <c:v>0.14000000000000001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0.27</c:v>
                </c:pt>
                <c:pt idx="2">
                  <c:v>0.14000000000000001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0.71</c:v>
                </c:pt>
                <c:pt idx="1">
                  <c:v>0.25</c:v>
                </c:pt>
                <c:pt idx="2">
                  <c:v>0.04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0.62</c:v>
                </c:pt>
                <c:pt idx="1">
                  <c:v>0.25</c:v>
                </c:pt>
                <c:pt idx="2">
                  <c:v>0.12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0.49</c:v>
                </c:pt>
                <c:pt idx="1">
                  <c:v>0.27</c:v>
                </c:pt>
                <c:pt idx="2">
                  <c:v>0.23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0.09</c:v>
                </c:pt>
                <c:pt idx="1">
                  <c:v>0.57999999999999996</c:v>
                </c:pt>
                <c:pt idx="2">
                  <c:v>0.33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0.41</c:v>
                </c:pt>
                <c:pt idx="1">
                  <c:v>0.46</c:v>
                </c:pt>
                <c:pt idx="2">
                  <c:v>0.13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0.26</c:v>
                </c:pt>
                <c:pt idx="1">
                  <c:v>0.35</c:v>
                </c:pt>
                <c:pt idx="2">
                  <c:v>0.4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0.69</c:v>
                </c:pt>
                <c:pt idx="1">
                  <c:v>0.31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0.68</c:v>
                </c:pt>
                <c:pt idx="1">
                  <c:v>0.3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0.49</c:v>
                </c:pt>
                <c:pt idx="1">
                  <c:v>0.27</c:v>
                </c:pt>
                <c:pt idx="2">
                  <c:v>0.23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0.62</c:v>
                </c:pt>
                <c:pt idx="1">
                  <c:v>0.28999999999999998</c:v>
                </c:pt>
                <c:pt idx="2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0.23</c:v>
                </c:pt>
                <c:pt idx="2">
                  <c:v>0.16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14/07/2023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P81132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P81132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Helpfulness of receptionists at this GP practice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general practice appointment times available</a:t>
            </a: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Offered a choice of appointment when last tried to make a general practice appointment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appointment offered</a:t>
            </a: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making an appointment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get through to this GP practice by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Waterfoot Medical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5486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Waterfoot Health Centre, Cowpe Road, Waterfoot, Rossendale BB4 7DN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30%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405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121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P81132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https://gp-patient.co.uk/PatientExperiences?practicecode=P81132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341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660486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35420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4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0055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481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18746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58045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Waterfoot Medical Practice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60%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69%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68%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87%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67%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69%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77%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giving the patient enough time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Waterfoot Medical Practice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5486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Waterfoot Health Centre, Cowpe Road, Waterfoot, Rossendale BB4 7DN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P81132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30%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121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405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1" y="690997"/>
            <a:ext cx="2693357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experience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https://gp-patient.co.uk/PatientExperiences?practicecode=P81132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7311641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552637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0" name="P_T1" descr="P_T1&#10;">
            <a:extLst>
              <a:ext uri="{FF2B5EF4-FFF2-40B4-BE49-F238E27FC236}">
                <a16:creationId xmlns:a16="http://schemas.microsoft.com/office/drawing/2014/main" id="{F6FCF8FA-A570-49D5-B174-2D52695ECD24}"/>
              </a:ext>
            </a:extLst>
          </p:cNvPr>
          <p:cNvSpPr txBox="1"/>
          <p:nvPr/>
        </p:nvSpPr>
        <p:spPr>
          <a:xfrm>
            <a:off x="4430472" y="1940982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91%</a:t>
            </a:r>
          </a:p>
        </p:txBody>
      </p:sp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5908762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37138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3" name="P_T2" descr="P_T2&#10;">
            <a:extLst>
              <a:ext uri="{FF2B5EF4-FFF2-40B4-BE49-F238E27FC236}">
                <a16:creationId xmlns:a16="http://schemas.microsoft.com/office/drawing/2014/main" id="{3DD73B88-8754-4BD2-8C72-D6AF4B380909}"/>
              </a:ext>
            </a:extLst>
          </p:cNvPr>
          <p:cNvSpPr txBox="1"/>
          <p:nvPr/>
        </p:nvSpPr>
        <p:spPr>
          <a:xfrm>
            <a:off x="7394094" y="193919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84%</a:t>
            </a:r>
          </a:p>
        </p:txBody>
      </p:sp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980228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235764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6" name="P_T3" descr="P_T3&#10;">
            <a:extLst>
              <a:ext uri="{FF2B5EF4-FFF2-40B4-BE49-F238E27FC236}">
                <a16:creationId xmlns:a16="http://schemas.microsoft.com/office/drawing/2014/main" id="{B791CF84-E7DC-4F48-9147-B3BFD59DC343}"/>
              </a:ext>
            </a:extLst>
          </p:cNvPr>
          <p:cNvSpPr txBox="1"/>
          <p:nvPr/>
        </p:nvSpPr>
        <p:spPr>
          <a:xfrm>
            <a:off x="10380109" y="1939919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86%</a:t>
            </a:r>
          </a:p>
        </p:txBody>
      </p:sp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9" name="P_T4" descr="P_T4&#10;">
            <a:extLst>
              <a:ext uri="{FF2B5EF4-FFF2-40B4-BE49-F238E27FC236}">
                <a16:creationId xmlns:a16="http://schemas.microsoft.com/office/drawing/2014/main" id="{9AC8BB08-1DF0-4AF4-9FD7-B2BD0FAB99CC}"/>
              </a:ext>
            </a:extLst>
          </p:cNvPr>
          <p:cNvSpPr txBox="1"/>
          <p:nvPr/>
        </p:nvSpPr>
        <p:spPr>
          <a:xfrm>
            <a:off x="4430473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86%</a:t>
            </a:r>
          </a:p>
        </p:txBody>
      </p:sp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2" name="P_T5" descr="P_T5&#10;">
            <a:extLst>
              <a:ext uri="{FF2B5EF4-FFF2-40B4-BE49-F238E27FC236}">
                <a16:creationId xmlns:a16="http://schemas.microsoft.com/office/drawing/2014/main" id="{4AAAB599-675A-4770-A334-F88A3123A13C}"/>
              </a:ext>
            </a:extLst>
          </p:cNvPr>
          <p:cNvSpPr txBox="1"/>
          <p:nvPr/>
        </p:nvSpPr>
        <p:spPr>
          <a:xfrm>
            <a:off x="7405291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96%</a:t>
            </a:r>
          </a:p>
        </p:txBody>
      </p:sp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9" name="P_T6" descr="P_T6&#10;">
            <a:extLst>
              <a:ext uri="{FF2B5EF4-FFF2-40B4-BE49-F238E27FC236}">
                <a16:creationId xmlns:a16="http://schemas.microsoft.com/office/drawing/2014/main" id="{5479DF8F-0560-4C70-9EA2-353442947E89}"/>
              </a:ext>
            </a:extLst>
          </p:cNvPr>
          <p:cNvSpPr txBox="1"/>
          <p:nvPr/>
        </p:nvSpPr>
        <p:spPr>
          <a:xfrm>
            <a:off x="10380109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88%</a:t>
            </a:r>
          </a:p>
        </p:txBody>
      </p:sp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52" name="P_T7" descr="P_T7&#10;">
            <a:extLst>
              <a:ext uri="{FF2B5EF4-FFF2-40B4-BE49-F238E27FC236}">
                <a16:creationId xmlns:a16="http://schemas.microsoft.com/office/drawing/2014/main" id="{6E46A8B9-D32D-49DC-A7E5-A1730CAE82F2}"/>
              </a:ext>
            </a:extLst>
          </p:cNvPr>
          <p:cNvSpPr txBox="1"/>
          <p:nvPr/>
        </p:nvSpPr>
        <p:spPr>
          <a:xfrm>
            <a:off x="1030761" y="4688683"/>
            <a:ext cx="60421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77%</a:t>
            </a:r>
          </a:p>
        </p:txBody>
      </p:sp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Waterfoot Medical Practice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6D749D9CA3B7439BF77A7A2EC030E5" ma:contentTypeVersion="19" ma:contentTypeDescription="Create a new document." ma:contentTypeScope="" ma:versionID="5a591274517d33eb02e6fa4aeb791971">
  <xsd:schema xmlns:xsd="http://www.w3.org/2001/XMLSchema" xmlns:xs="http://www.w3.org/2001/XMLSchema" xmlns:p="http://schemas.microsoft.com/office/2006/metadata/properties" xmlns:ns1="http://schemas.microsoft.com/sharepoint/v3" xmlns:ns2="01c12a10-c92b-41f7-8218-1034c5127f1f" xmlns:ns3="d6b3db68-315d-4c13-8ec0-27837b5d9526" targetNamespace="http://schemas.microsoft.com/office/2006/metadata/properties" ma:root="true" ma:fieldsID="7d6d5a327ab0d50812b91652fcadb365" ns1:_="" ns2:_="" ns3:_="">
    <xsd:import namespace="http://schemas.microsoft.com/sharepoint/v3"/>
    <xsd:import namespace="01c12a10-c92b-41f7-8218-1034c5127f1f"/>
    <xsd:import namespace="d6b3db68-315d-4c13-8ec0-27837b5d9526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c12a10-c92b-41f7-8218-1034c5127f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b3db68-315d-4c13-8ec0-27837b5d9526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903a2385-abf1-41f9-854a-284018060d99}" ma:internalName="TaxCatchAll" ma:showField="CatchAllData" ma:web="d6b3db68-315d-4c13-8ec0-27837b5d95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d6b3db68-315d-4c13-8ec0-27837b5d9526" xsi:nil="true"/>
    <lcf76f155ced4ddcb4097134ff3c332f xmlns="01c12a10-c92b-41f7-8218-1034c5127f1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DE0654-FEC4-4233-8707-4177440B72AF}"/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555</Words>
  <Application>Microsoft Office PowerPoint</Application>
  <PresentationFormat>Widescreen</PresentationFormat>
  <Paragraphs>194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HelveticaNeueLT Std Lt Cn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BARNARD, Gill (NHS LANCASHIRE AND SOUTH CUMBRIA ICB - 01A)</cp:lastModifiedBy>
  <cp:revision>219</cp:revision>
  <dcterms:created xsi:type="dcterms:W3CDTF">2022-02-15T10:00:54Z</dcterms:created>
  <dcterms:modified xsi:type="dcterms:W3CDTF">2023-07-14T11:07:22Z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0x010100B06D749D9CA3B7439BF77A7A2EC030E5</vt:lpwstr>
  </property>
</Properties>
</file>