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87" d="100"/>
          <a:sy n="87" d="100"/>
        </p:scale>
        <p:origin x="114" y="51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0.41</c:v>
                </c:pt>
                <c:pt idx="2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0.24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0.27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0.25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0.27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0.57999999999999996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0.46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0.35</c:v>
                </c:pt>
                <c:pt idx="2">
                  <c:v>0.4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0.68</c:v>
                </c:pt>
                <c:pt idx="1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0.27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0.28999999999999998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0.23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P8113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P8113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Waterfoot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Waterfoot Health Centre, Cowpe Road, Waterfoot, Rossendale BB4 7DN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P81132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https://gp-patient.co.uk/PatientExperiences?practicecode=P81132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Waterfoot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60%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Waterfoot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Waterfoot Health Centre, Cowpe Road, Waterfoot, Rossendale BB4 7DN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P81132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https://gp-patient.co.uk/PatientExperiences?practicecode=P81132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84%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86%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Waterfoot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D749D9CA3B7439BF77A7A2EC030E5" ma:contentTypeVersion="19" ma:contentTypeDescription="Create a new document." ma:contentTypeScope="" ma:versionID="5a591274517d33eb02e6fa4aeb791971">
  <xsd:schema xmlns:xsd="http://www.w3.org/2001/XMLSchema" xmlns:xs="http://www.w3.org/2001/XMLSchema" xmlns:p="http://schemas.microsoft.com/office/2006/metadata/properties" xmlns:ns1="http://schemas.microsoft.com/sharepoint/v3" xmlns:ns2="01c12a10-c92b-41f7-8218-1034c5127f1f" xmlns:ns3="d6b3db68-315d-4c13-8ec0-27837b5d9526" targetNamespace="http://schemas.microsoft.com/office/2006/metadata/properties" ma:root="true" ma:fieldsID="7d6d5a327ab0d50812b91652fcadb365" ns1:_="" ns2:_="" ns3:_="">
    <xsd:import namespace="http://schemas.microsoft.com/sharepoint/v3"/>
    <xsd:import namespace="01c12a10-c92b-41f7-8218-1034c5127f1f"/>
    <xsd:import namespace="d6b3db68-315d-4c13-8ec0-27837b5d9526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12a10-c92b-41f7-8218-1034c5127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3db68-315d-4c13-8ec0-27837b5d9526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903a2385-abf1-41f9-854a-284018060d99}" ma:internalName="TaxCatchAll" ma:showField="CatchAllData" ma:web="d6b3db68-315d-4c13-8ec0-27837b5d95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d6b3db68-315d-4c13-8ec0-27837b5d9526" xsi:nil="true"/>
    <lcf76f155ced4ddcb4097134ff3c332f xmlns="01c12a10-c92b-41f7-8218-1034c5127f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DE0654-FEC4-4233-8707-4177440B72AF}"/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BARNARD, Gill (NHS LANCASHIRE AND SOUTH CUMBRIA ICB - 01A)</cp:lastModifiedBy>
  <cp:revision>219</cp:revision>
  <dcterms:created xsi:type="dcterms:W3CDTF">2022-02-15T10:00:54Z</dcterms:created>
  <dcterms:modified xsi:type="dcterms:W3CDTF">2023-07-14T11:07:22Z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0x010100B06D749D9CA3B7439BF77A7A2EC030E5</vt:lpwstr>
  </property>
</Properties>
</file>